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8" r:id="rId3"/>
    <p:sldId id="292" r:id="rId4"/>
    <p:sldId id="291" r:id="rId5"/>
    <p:sldId id="290" r:id="rId6"/>
    <p:sldId id="276" r:id="rId7"/>
    <p:sldId id="275" r:id="rId8"/>
    <p:sldId id="294" r:id="rId9"/>
    <p:sldId id="29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5"/>
    <p:restoredTop sz="92666"/>
  </p:normalViewPr>
  <p:slideViewPr>
    <p:cSldViewPr>
      <p:cViewPr varScale="1">
        <p:scale>
          <a:sx n="96" d="100"/>
          <a:sy n="96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CB7A-F628-E74B-B13F-C489EC295A1A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6A83-568A-3E43-8513-4D5E1A5859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3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6A83-568A-3E43-8513-4D5E1A5859A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26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2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10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13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54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27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90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24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A747-28F6-49D8-BAEE-A607F084E6DD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E387-BCED-4926-A89F-6BE153A4A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78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3c1staSTl6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hyperlink" Target="https://www.youtube.com/watch?v=fN9x5hbqBz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>
                <a:solidFill>
                  <a:prstClr val="black"/>
                </a:solidFill>
              </a:rPr>
              <a:t>Bloemwerk in een zelf ontworpen ondergrond van gerecycled materiaal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Recyclen</a:t>
            </a:r>
          </a:p>
          <a:p>
            <a:pPr lvl="0"/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Een tweede leven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1582984" y="323034"/>
            <a:ext cx="6211931" cy="62119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817" y="5186671"/>
            <a:ext cx="618593" cy="6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1844824"/>
            <a:ext cx="51126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</a:t>
            </a:r>
            <a:r>
              <a:rPr lang="nl-NL"/>
              <a:t>is recyclen?</a:t>
            </a:r>
            <a:endParaRPr lang="nl-NL" dirty="0"/>
          </a:p>
          <a:p>
            <a:endParaRPr lang="nl-NL" dirty="0"/>
          </a:p>
          <a:p>
            <a:r>
              <a:rPr lang="nl-NL" dirty="0"/>
              <a:t>Wat doe jij aan recyclen?</a:t>
            </a:r>
          </a:p>
          <a:p>
            <a:endParaRPr lang="nl-NL" dirty="0"/>
          </a:p>
          <a:p>
            <a:r>
              <a:rPr lang="nl-NL" dirty="0"/>
              <a:t>Wat gebeurt er op je BPV bedrijf aan recyclen?</a:t>
            </a:r>
          </a:p>
          <a:p>
            <a:endParaRPr lang="nl-NL" dirty="0"/>
          </a:p>
          <a:p>
            <a:r>
              <a:rPr lang="nl-NL" dirty="0"/>
              <a:t>Wat gebeurt er in de bloemenbranche aan recyclen?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817" y="5186671"/>
            <a:ext cx="618593" cy="6185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51" y="0"/>
            <a:ext cx="5150349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791" y="1340768"/>
            <a:ext cx="289964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5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 rot="16200000">
            <a:off x="-646939" y="2599267"/>
            <a:ext cx="285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Afval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41" y="1311858"/>
            <a:ext cx="7539091" cy="42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54399" y="6026181"/>
            <a:ext cx="481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https://www.youtube.com/watch?v=3c1staSTl6w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2" y="240547"/>
            <a:ext cx="3492500" cy="2324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36" y="2053864"/>
            <a:ext cx="3759200" cy="2159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040" y="3736986"/>
            <a:ext cx="1846591" cy="184659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508818" y="5583577"/>
            <a:ext cx="24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Cosmetica </a:t>
            </a:r>
            <a:r>
              <a:rPr lang="nl-NL"/>
              <a:t>en verzorging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779597" y="4212864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Plastic fles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39800" y="2768600"/>
            <a:ext cx="78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plastic</a:t>
            </a:r>
          </a:p>
        </p:txBody>
      </p:sp>
    </p:spTree>
    <p:extLst>
      <p:ext uri="{BB962C8B-B14F-4D97-AF65-F5344CB8AC3E}">
        <p14:creationId xmlns:p14="http://schemas.microsoft.com/office/powerpoint/2010/main" val="48822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>
          <a:xfrm>
            <a:off x="1403648" y="188640"/>
            <a:ext cx="6336704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/>
              <a:t>Upcyclen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Maak van iets ouds weer iets nieuws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  </a:t>
            </a:r>
          </a:p>
        </p:txBody>
      </p:sp>
      <p:pic>
        <p:nvPicPr>
          <p:cNvPr id="1026" name="Picture 2" descr="https://freitag.rokka.io/neo-grid-2/74e56b6fac14638aa5e4bedfd5658e3ec4c678f3/000002056952-7-0-u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80728"/>
            <a:ext cx="2952449" cy="29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54" y="4066444"/>
            <a:ext cx="4864540" cy="27363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380728"/>
            <a:ext cx="3332491" cy="26243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17" y="404664"/>
            <a:ext cx="951322" cy="13121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358" y="3493889"/>
            <a:ext cx="2877994" cy="215849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89338" y="5922815"/>
            <a:ext cx="485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7"/>
              </a:rPr>
              <a:t>https://www.youtube.com/watch?v=fN9x5hbqBzI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2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49" y="1787078"/>
            <a:ext cx="3146656" cy="20882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87078"/>
            <a:ext cx="1566557" cy="20882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39" y="4581128"/>
            <a:ext cx="3332666" cy="18784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649031"/>
            <a:ext cx="2801284" cy="2100963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854739" y="266475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Recyclen</a:t>
            </a:r>
          </a:p>
          <a:p>
            <a:pPr marL="0" indent="0" algn="ctr">
              <a:buNone/>
            </a:pPr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 opnieuw gebruiken van materialen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39" y="30664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495401"/>
            <a:ext cx="6400800" cy="1132438"/>
          </a:xfrm>
        </p:spPr>
        <p:txBody>
          <a:bodyPr>
            <a:normAutofit/>
          </a:bodyPr>
          <a:lstStyle/>
          <a:p>
            <a:r>
              <a:rPr lang="nl-NL" dirty="0"/>
              <a:t>Hergebruik is het opnieuw gebruiken van materialen  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636912"/>
            <a:ext cx="1152128" cy="11521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04" y="4005064"/>
            <a:ext cx="3995936" cy="20778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8" y="4014548"/>
            <a:ext cx="2852936" cy="28529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724" y="1825134"/>
            <a:ext cx="2993132" cy="179482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9485" y="1349782"/>
            <a:ext cx="2704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49870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5" y="4461595"/>
            <a:ext cx="2726321" cy="21810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0"/>
            <a:ext cx="2565648" cy="67843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35" y="260226"/>
            <a:ext cx="3390900" cy="2400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556" y="2305512"/>
            <a:ext cx="2891598" cy="289159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02316" y="5182792"/>
            <a:ext cx="21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12 wasmiddelflessen</a:t>
            </a:r>
          </a:p>
        </p:txBody>
      </p:sp>
    </p:spTree>
    <p:extLst>
      <p:ext uri="{BB962C8B-B14F-4D97-AF65-F5344CB8AC3E}">
        <p14:creationId xmlns:p14="http://schemas.microsoft.com/office/powerpoint/2010/main" val="193922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6350"/>
            <a:ext cx="9135533" cy="68516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1840" y="1124744"/>
            <a:ext cx="5544773" cy="41585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7387" y="1318471"/>
            <a:ext cx="8685198" cy="5570756"/>
          </a:xfrm>
          <a:prstGeom prst="rect">
            <a:avLst/>
          </a:prstGeom>
          <a:solidFill>
            <a:schemeClr val="accent3">
              <a:lumMod val="20000"/>
              <a:lumOff val="80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Opdracht: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FF0000"/>
                </a:solidFill>
              </a:rPr>
              <a:t>Verzamel materialen. Denk aan afval/ lege flesjes, dopjes,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papiertjes etc. Zie hiervoor de </a:t>
            </a:r>
            <a:r>
              <a:rPr lang="nl-NL" sz="2400">
                <a:solidFill>
                  <a:srgbClr val="FF0000"/>
                </a:solidFill>
              </a:rPr>
              <a:t>opdracht ondergrond maken</a:t>
            </a:r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- Maak / vermaak een (bestaande) ondergrond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FF0000"/>
                </a:solidFill>
              </a:rPr>
              <a:t>Maak een logboekje waarin je per week verteld, laat zien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wat je doet en wat de feedback is.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FF0000"/>
                </a:solidFill>
              </a:rPr>
              <a:t>Maak drie verschillende ondergronden van gerecycled materiaal.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	Je kiest een ondergrond uit die je gebruikt voor de toets.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	Het materiaal voor ondergrond 1 krijg je op school.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	Ondergrond 2 en 3 regel je zelf. </a:t>
            </a:r>
          </a:p>
          <a:p>
            <a:r>
              <a:rPr lang="nl-NL" sz="7200" dirty="0"/>
              <a:t> </a:t>
            </a:r>
          </a:p>
          <a:p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399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197</Words>
  <Application>Microsoft Macintosh PowerPoint</Application>
  <PresentationFormat>Diavoorstelling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 Bloemwerk in een zelf ontworpen ondergrond van gerecycled materiaal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</dc:title>
  <dc:creator>Jacqueline de Wit</dc:creator>
  <cp:lastModifiedBy>Inge van Steen</cp:lastModifiedBy>
  <cp:revision>57</cp:revision>
  <dcterms:created xsi:type="dcterms:W3CDTF">2015-05-19T13:38:13Z</dcterms:created>
  <dcterms:modified xsi:type="dcterms:W3CDTF">2022-11-07T09:10:51Z</dcterms:modified>
</cp:coreProperties>
</file>